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90747330274eac" /><Relationship Type="http://schemas.openxmlformats.org/officeDocument/2006/relationships/extended-properties" Target="/docProps/app.xml" Id="R3de3c8beff7b4259" /><Relationship Type="http://schemas.openxmlformats.org/officeDocument/2006/relationships/officeDocument" Target="/ppt/presentation.xml" Id="Rcf5b47b4267b4e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dcda6cacdc4aa5"/>
  </p:sldMasterIdLst>
  <p:notesMasterIdLst>
    <p:notesMasterId xmlns:r="http://schemas.openxmlformats.org/officeDocument/2006/relationships" r:id="R487547ba7f314d8b"/>
  </p:notesMasterIdLst>
  <p:sldIdLst>
    <p:sldId xmlns:r="http://schemas.openxmlformats.org/officeDocument/2006/relationships" id="256" r:id="Re68f881c38a04bd8"/>
    <p:sldId xmlns:r="http://schemas.openxmlformats.org/officeDocument/2006/relationships" id="257" r:id="R93845bdc82bf49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e8d21f727241e5" /><Relationship Type="http://schemas.openxmlformats.org/officeDocument/2006/relationships/slideMaster" Target="/ppt/slideMasters/slideMaster1.xml" Id="Ra0dcda6cacdc4aa5" /><Relationship Type="http://schemas.openxmlformats.org/officeDocument/2006/relationships/notesMaster" Target="/ppt/notesMasters/notesMaster1.xml" Id="R487547ba7f314d8b" /><Relationship Type="http://schemas.openxmlformats.org/officeDocument/2006/relationships/presProps" Target="/ppt/presProps.xml" Id="R7bd94c98fe3947f6" /><Relationship Type="http://schemas.openxmlformats.org/officeDocument/2006/relationships/tableStyles" Target="/ppt/tableStyles.xml" Id="Rc38ed9774e174c0d" /><Relationship Type="http://schemas.openxmlformats.org/officeDocument/2006/relationships/slide" Target="/ppt/slides/slide1.xml" Id="Re68f881c38a04bd8" /><Relationship Type="http://schemas.openxmlformats.org/officeDocument/2006/relationships/slide" Target="/ppt/slides/slide2.xml" Id="R93845bdc82bf49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4c0d7e753c43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5ac26bd57643ec" /><Relationship Type="http://schemas.openxmlformats.org/officeDocument/2006/relationships/notesMaster" Target="/ppt/notesMasters/notesMaster1.xml" Id="Rbb8fe860009444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00374fd9924f76" /><Relationship Type="http://schemas.openxmlformats.org/officeDocument/2006/relationships/notesMaster" Target="/ppt/notesMasters/notesMaster1.xml" Id="Rb5b235bf7bdf48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338e90a844b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345c63d94c4a53" /><Relationship Type="http://schemas.openxmlformats.org/officeDocument/2006/relationships/slideLayout" Target="/ppt/slideLayouts/slideLayout1.xml" Id="R8ff5bcde12a74a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f5bcde12a74a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bab45dde740f9" /><Relationship Type="http://schemas.openxmlformats.org/officeDocument/2006/relationships/notesSlide" Target="/ppt/notesSlides/notesSlide1.xml" Id="Rb6d98aabd5ce41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d561ec91a74533" /><Relationship Type="http://schemas.openxmlformats.org/officeDocument/2006/relationships/notesSlide" Target="/ppt/notesSlides/notesSlide2.xml" Id="R5e031863ab3b48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FF336-86FC-47BD-A445-806DB936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solidFill>
              <a:srgbClr val="2563EB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4B9F4-B24A-4BB8-B927-99256EAD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857250"/>
            <a:ext cx="847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LIPECON  /  FILE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6E6251-D126-47D8-BCAA-CBB93095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52575"/>
            <a:ext cx="866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A clear view of</a:t>
            </a:r>
          </a:p>
          <a:p xmlns:a="http://schemas.openxmlformats.org/drawingml/2006/main">
            <a:pPr>
              <a:defRPr sz="3600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page resources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C0599-BAB6-4AF3-A61A-1DA82EF6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00475"/>
            <a:ext cx="7905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6B82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D6B82"/>
                </a:solidFill>
                <a:latin typeface="Aptos"/>
                <a:ea typeface="Aptos"/>
                <a:cs typeface="Aptos"/>
              </a:rPr>
              <a:t>Original sample presentation for the public demo environment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0A75F-6AE2-4D60-8108-BB21A8BD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00625"/>
            <a:ext cx="7000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2A7BE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2A7BE"/>
                </a:solidFill>
                <a:latin typeface="Aptos"/>
                <a:ea typeface="Aptos"/>
                <a:cs typeface="Aptos"/>
              </a:rPr>
              <a:t>DISCOVER  ·  ORGANIZE  ·  DOWNLOAD</a:t>
            </a:r>
          </a:p>
        </p:txBody>
      </p:sp>
    </p:spTree>
    <p:extLst>
      <p:ext uri="{BB962C8B-B14F-4D97-AF65-F5344CB8AC3E}">
        <p14:creationId xmlns:p14="http://schemas.microsoft.com/office/powerpoint/2010/main" val="3320814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C3EB5E-F3D4-4640-8DC6-FE4F18FB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6250"/>
            <a:ext cx="9001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The demonstration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59D94-5809-42EF-8DF9-69DE852D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52600"/>
            <a:ext cx="3200400" cy="3295650"/>
          </a:xfrm>
          <a:prstGeom xmlns:a="http://schemas.openxmlformats.org/drawingml/2006/main" prst="roundRect">
            <a:avLst>
              <a:gd name="adj" fmla="val 2381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11906">
            <a:solidFill>
              <a:srgbClr val="DFE6E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5153F5-9450-4F59-9F2E-0833A914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000250"/>
            <a:ext cx="704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21A3F-1973-49F6-ACFD-49556351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647950"/>
            <a:ext cx="2600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Open the page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B7885-3DE1-465E-B35E-B5CCF518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495675"/>
            <a:ext cx="26003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B8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D6B82"/>
                </a:solidFill>
                <a:latin typeface="Aptos"/>
                <a:ea typeface="Aptos"/>
                <a:cs typeface="Aptos"/>
              </a:rPr>
              <a:t>A controlled LIPECON page presents six original sample files.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F68FC-B255-48ED-B956-7508198C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752600"/>
            <a:ext cx="3200400" cy="3295650"/>
          </a:xfrm>
          <a:prstGeom xmlns:a="http://schemas.openxmlformats.org/drawingml/2006/main" prst="roundRect">
            <a:avLst>
              <a:gd name="adj" fmla="val 2381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11906">
            <a:solidFill>
              <a:srgbClr val="DFE6E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8FB2E-9D43-49EE-9FEC-B0B216E8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000250"/>
            <a:ext cx="704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8DA0AF-41FE-4B33-B8AD-E0A5869B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647950"/>
            <a:ext cx="2600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Run the scan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743B8-70D7-4277-A6E3-FBCEBAB41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495675"/>
            <a:ext cx="26003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B8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D6B82"/>
                </a:solidFill>
                <a:latin typeface="Aptos"/>
                <a:ea typeface="Aptos"/>
                <a:cs typeface="Aptos"/>
              </a:rPr>
              <a:t>File Workspace finds supported download links in the current tab.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C6F61-2487-47CD-A352-18473FB3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52600"/>
            <a:ext cx="3200400" cy="3295650"/>
          </a:xfrm>
          <a:prstGeom xmlns:a="http://schemas.openxmlformats.org/drawingml/2006/main" prst="roundRect">
            <a:avLst>
              <a:gd name="adj" fmla="val 2381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11906">
            <a:solidFill>
              <a:srgbClr val="DFE6E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CEFDB-F8B4-4E4A-8928-AD11667C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000250"/>
            <a:ext cx="704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5D5E7C-53F9-4B52-9DB2-283B831A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647950"/>
            <a:ext cx="2600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C214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C2145"/>
                </a:solidFill>
                <a:latin typeface="Aptos"/>
                <a:ea typeface="Aptos"/>
                <a:cs typeface="Aptos"/>
              </a:rPr>
              <a:t>Review results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C2628-FD4B-47EB-A482-E4431C6C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495675"/>
            <a:ext cx="26003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B8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D6B82"/>
                </a:solidFill>
                <a:latin typeface="Aptos"/>
                <a:ea typeface="Aptos"/>
                <a:cs typeface="Aptos"/>
              </a:rPr>
              <a:t>Search, select and organize resources through one focused workflow.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EAE24D-BB90-4BA8-8BB5-7858AE74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95950"/>
            <a:ext cx="900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D6B82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D6B82"/>
                </a:solidFill>
                <a:latin typeface="Aptos"/>
                <a:ea typeface="Aptos"/>
                <a:cs typeface="Aptos"/>
              </a:rPr>
              <a:t>Safe demo content · No personal data · No executable files</a:t>
            </a:r>
          </a:p>
        </p:txBody>
      </p:sp>
    </p:spTree>
    <p:extLst>
      <p:ext uri="{BB962C8B-B14F-4D97-AF65-F5344CB8AC3E}">
        <p14:creationId xmlns:p14="http://schemas.microsoft.com/office/powerpoint/2010/main" val="1749929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2026-09-23T02:46:46.3360000Z</dcterms:created>
  <dcterms:modified xsi:type="dcterms:W3CDTF">2026-09-23T02:46:46.3360000Z</dcterms:modified>
</coreProperties>
</file>